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5"/>
    <p:sldMasterId id="2147483682" r:id="rId6"/>
    <p:sldMasterId id="214748368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</p:sldIdLst>
  <p:sldSz cy="5143500" cx="9144000"/>
  <p:notesSz cx="6858000" cy="9144000"/>
  <p:embeddedFontLst>
    <p:embeddedFont>
      <p:font typeface="Helvetica Neue"/>
      <p:regular r:id="rId30"/>
      <p:bold r:id="rId31"/>
      <p:italic r:id="rId32"/>
      <p:boldItalic r:id="rId33"/>
    </p:embeddedFont>
    <p:embeddedFont>
      <p:font typeface="Helvetica Neue Light"/>
      <p:regular r:id="rId34"/>
      <p:bold r:id="rId35"/>
      <p:italic r:id="rId36"/>
      <p:boldItalic r:id="rId37"/>
    </p:embeddedFont>
    <p:embeddedFont>
      <p:font typeface="Gill Sans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jungho choi"/>
  <p:cmAuthor clrIdx="1" id="1" initials="" lastIdx="1" name="나로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4663976-FB1C-474F-9406-AEDE5713AAD6}">
  <a:tblStyle styleId="{64663976-FB1C-474F-9406-AEDE5713AAD6}" styleName="Table_0"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cap="flat" cmpd="sng" w="12700">
              <a:solidFill>
                <a:srgbClr val="5D5D5D"/>
              </a:solidFill>
              <a:prstDash val="dashDot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5D5D5D"/>
              </a:solidFill>
              <a:prstDash val="dashDot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5D5D5D"/>
              </a:solidFill>
              <a:prstDash val="dashDot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5D5D5D"/>
              </a:solidFill>
              <a:prstDash val="dashDot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5D5D5D"/>
              </a:solidFill>
              <a:prstDash val="dashDot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5D5D5D"/>
              </a:solidFill>
              <a:prstDash val="dashDot"/>
              <a:round/>
              <a:headEnd len="med" w="med" type="none"/>
              <a:tailEnd len="med" w="med" type="none"/>
            </a:ln>
          </a:insideV>
        </a:tcBdr>
        <a:fill>
          <a:solidFill>
            <a:srgbClr val="FAF7E9"/>
          </a:solidFill>
        </a:fill>
      </a:tcStyle>
    </a:wholeTbl>
    <a:band1H>
      <a:tcTxStyle/>
    </a:band1H>
    <a:band2H>
      <a:tcTxStyle b="off" i="off"/>
      <a:tcStyle>
        <a:fill>
          <a:solidFill>
            <a:srgbClr val="EDEADD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cap="flat" cmpd="sng" w="12700">
              <a:solidFill>
                <a:srgbClr val="5D5D5D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5D5D5D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5D5D5D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5D5D5D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5D5D5D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5D5D5D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cap="flat" cmpd="sng" w="12700">
              <a:solidFill>
                <a:srgbClr val="5D5D5D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5D5D5D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5D5D5D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5D5D5D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5D5D5D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5D5D5D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9400"/>
          </a:solidFill>
        </a:fill>
      </a:tcStyle>
    </a:lastRow>
    <a:seCell>
      <a:tcTxStyle/>
    </a:seCell>
    <a:swCell>
      <a:tcTxStyle/>
    </a:swCell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cap="flat" cmpd="sng" w="12700">
              <a:solidFill>
                <a:srgbClr val="5D5D5D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5D5D5D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5D5D5D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5D5D5D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5D5D5D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5D5D5D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9400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3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2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5.xml"/><Relationship Id="rId35" Type="http://schemas.openxmlformats.org/officeDocument/2006/relationships/font" Target="fonts/HelveticaNeueLight-bold.fntdata"/><Relationship Id="rId12" Type="http://schemas.openxmlformats.org/officeDocument/2006/relationships/slide" Target="slides/slide4.xml"/><Relationship Id="rId34" Type="http://schemas.openxmlformats.org/officeDocument/2006/relationships/font" Target="fonts/HelveticaNeueLight-regular.fntdata"/><Relationship Id="rId15" Type="http://schemas.openxmlformats.org/officeDocument/2006/relationships/slide" Target="slides/slide7.xml"/><Relationship Id="rId37" Type="http://schemas.openxmlformats.org/officeDocument/2006/relationships/font" Target="fonts/HelveticaNeueLight-boldItalic.fntdata"/><Relationship Id="rId14" Type="http://schemas.openxmlformats.org/officeDocument/2006/relationships/slide" Target="slides/slide6.xml"/><Relationship Id="rId36" Type="http://schemas.openxmlformats.org/officeDocument/2006/relationships/font" Target="fonts/HelveticaNeueLight-italic.fntdata"/><Relationship Id="rId17" Type="http://schemas.openxmlformats.org/officeDocument/2006/relationships/slide" Target="slides/slide9.xml"/><Relationship Id="rId39" Type="http://schemas.openxmlformats.org/officeDocument/2006/relationships/font" Target="fonts/GillSans-bold.fntdata"/><Relationship Id="rId16" Type="http://schemas.openxmlformats.org/officeDocument/2006/relationships/slide" Target="slides/slide8.xml"/><Relationship Id="rId38" Type="http://schemas.openxmlformats.org/officeDocument/2006/relationships/font" Target="fonts/GillSans-regular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7-10-08T03:19:48.900">
    <p:pos x="6000" y="0"/>
    <p:text>FYI: on AWS: sudo pip install 
FYI: running jupyter notebook on AWS
https://blog.keras.io/running-jupyter-notebooks-on-gpu-on-aws-a-starter-guide.html</p:text>
  </p:cm>
  <p:cm authorId="1" idx="1" dt="2017-10-08T02:18:24.172">
    <p:pos x="6000" y="100"/>
    <p:text>pip3 install http://download.pytorch.org/whl/torch-0.2.0.post3-cp36-cp36m-macosx_10_7_x86_64.whl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9" name="Shape 2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" name="Shape 3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6" name="Shape 3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" name="Shape 3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Bullets cop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393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33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36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5400" lvl="3" marL="939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12700" lvl="4" marL="1155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190500" lvl="0" marL="177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03200" lvl="1" marL="215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03200" lvl="2" marL="2921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03200" lvl="3" marL="3683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203200" lvl="4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190500" lvl="0" marL="177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03200" lvl="1" marL="215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03200" lvl="2" marL="2921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03200" lvl="3" marL="3683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203200" lvl="4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Shape 13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393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33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36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5400" lvl="3" marL="939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12700" lvl="4" marL="1155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gif"/><Relationship Id="rId4" Type="http://schemas.openxmlformats.org/officeDocument/2006/relationships/image" Target="../media/image15.png"/><Relationship Id="rId9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9.jp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1.xml"/><Relationship Id="rId4" Type="http://schemas.openxmlformats.org/officeDocument/2006/relationships/image" Target="../media/image13.jpg"/><Relationship Id="rId5" Type="http://schemas.openxmlformats.org/officeDocument/2006/relationships/image" Target="../media/image16.png"/><Relationship Id="rId6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1" y="2062776"/>
            <a:ext cx="1732901" cy="3080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Shape 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Shape 1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sp>
        <p:nvSpPr>
          <p:cNvPr id="149" name="Shape 149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indent="0" lvl="0" marL="0" rtl="0">
              <a:spcBef>
                <a:spcPts val="0"/>
              </a:spcBef>
              <a:buClr>
                <a:schemeClr val="lt1"/>
              </a:buClr>
              <a:buSzPct val="25000"/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descr="Image" id="150" name="Shape 1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2580000" y="1988975"/>
            <a:ext cx="3926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1:Overview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ct val="250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number?</a:t>
            </a:r>
          </a:p>
        </p:txBody>
      </p:sp>
      <p:pic>
        <p:nvPicPr>
          <p:cNvPr descr="Image" id="239" name="Shape 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Shape 240"/>
          <p:cNvGrpSpPr/>
          <p:nvPr/>
        </p:nvGrpSpPr>
        <p:grpSpPr>
          <a:xfrm>
            <a:off x="5381625" y="2478286"/>
            <a:ext cx="2104481" cy="916362"/>
            <a:chOff x="0" y="0"/>
            <a:chExt cx="5611948" cy="2443631"/>
          </a:xfrm>
        </p:grpSpPr>
        <p:sp>
          <p:nvSpPr>
            <p:cNvPr id="241" name="Shape 241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2" name="Shape 242"/>
            <p:cNvSpPr txBox="1"/>
            <p:nvPr/>
          </p:nvSpPr>
          <p:spPr>
            <a:xfrm>
              <a:off x="4061525" y="0"/>
              <a:ext cx="7512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SzPct val="25000"/>
                <a:buFont typeface="Gill Sans"/>
                <a:buNone/>
              </a:pPr>
              <a:r>
                <a:rPr b="0" i="1" lang="en" sz="3400" u="none" cap="none" strike="noStrik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2</a:t>
              </a:r>
            </a:p>
          </p:txBody>
        </p:sp>
        <p:sp>
          <p:nvSpPr>
            <p:cNvPr id="243" name="Shape 243"/>
            <p:cNvSpPr txBox="1"/>
            <p:nvPr/>
          </p:nvSpPr>
          <p:spPr>
            <a:xfrm>
              <a:off x="3477748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</a:p>
          </p:txBody>
        </p:sp>
      </p:grpSp>
      <p:sp>
        <p:nvSpPr>
          <p:cNvPr id="244" name="Shape 244"/>
          <p:cNvSpPr/>
          <p:nvPr/>
        </p:nvSpPr>
        <p:spPr>
          <a:xfrm>
            <a:off x="2574726" y="2512219"/>
            <a:ext cx="1091925" cy="476213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1166564" y="3159748"/>
            <a:ext cx="1386675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</a:p>
        </p:txBody>
      </p:sp>
      <p:pic>
        <p:nvPicPr>
          <p:cNvPr descr="Image" id="246" name="Shape 2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ct val="25000"/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</a:p>
        </p:txBody>
      </p:sp>
      <p:pic>
        <p:nvPicPr>
          <p:cNvPr descr="Image" id="252" name="Shape 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Shape 253"/>
          <p:cNvGrpSpPr/>
          <p:nvPr/>
        </p:nvGrpSpPr>
        <p:grpSpPr>
          <a:xfrm>
            <a:off x="5381625" y="2478286"/>
            <a:ext cx="2538672" cy="916362"/>
            <a:chOff x="0" y="0"/>
            <a:chExt cx="6769792" cy="2443631"/>
          </a:xfrm>
        </p:grpSpPr>
        <p:sp>
          <p:nvSpPr>
            <p:cNvPr id="254" name="Shape 254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5" name="Shape 255"/>
            <p:cNvSpPr txBox="1"/>
            <p:nvPr/>
          </p:nvSpPr>
          <p:spPr>
            <a:xfrm>
              <a:off x="3342592" y="0"/>
              <a:ext cx="34272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SzPct val="25000"/>
                <a:buFont typeface="Gill Sans"/>
                <a:buNone/>
              </a:pPr>
              <a:r>
                <a:rPr b="0" i="1" lang="en" sz="3400" u="none" cap="none" strike="noStrik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? points</a:t>
              </a:r>
            </a:p>
          </p:txBody>
        </p:sp>
        <p:sp>
          <p:nvSpPr>
            <p:cNvPr id="256" name="Shape 256"/>
            <p:cNvSpPr txBox="1"/>
            <p:nvPr/>
          </p:nvSpPr>
          <p:spPr>
            <a:xfrm>
              <a:off x="3989019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</a:p>
          </p:txBody>
        </p:sp>
      </p:grpSp>
      <p:grpSp>
        <p:nvGrpSpPr>
          <p:cNvPr id="257" name="Shape 257"/>
          <p:cNvGrpSpPr/>
          <p:nvPr/>
        </p:nvGrpSpPr>
        <p:grpSpPr>
          <a:xfrm>
            <a:off x="1028032" y="2478286"/>
            <a:ext cx="2638619" cy="916362"/>
            <a:chOff x="-1" y="0"/>
            <a:chExt cx="7036318" cy="2443631"/>
          </a:xfrm>
        </p:grpSpPr>
        <p:sp>
          <p:nvSpPr>
            <p:cNvPr id="258" name="Shape 258"/>
            <p:cNvSpPr/>
            <p:nvPr/>
          </p:nvSpPr>
          <p:spPr>
            <a:xfrm>
              <a:off x="4124517" y="9048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9" name="Shape 259"/>
            <p:cNvSpPr txBox="1"/>
            <p:nvPr/>
          </p:nvSpPr>
          <p:spPr>
            <a:xfrm>
              <a:off x="472048" y="1817231"/>
              <a:ext cx="24948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information</a:t>
              </a:r>
            </a:p>
          </p:txBody>
        </p:sp>
        <p:sp>
          <p:nvSpPr>
            <p:cNvPr id="260" name="Shape 260"/>
            <p:cNvSpPr txBox="1"/>
            <p:nvPr/>
          </p:nvSpPr>
          <p:spPr>
            <a:xfrm>
              <a:off x="-1" y="0"/>
              <a:ext cx="34389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SzPct val="25000"/>
                <a:buFont typeface="Gill Sans"/>
                <a:buNone/>
              </a:pPr>
              <a:r>
                <a:rPr b="0" i="1" lang="en" sz="3400" u="none" cap="none" strike="noStrik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4 hours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ct val="250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dress?</a:t>
            </a:r>
          </a:p>
        </p:txBody>
      </p:sp>
      <p:grpSp>
        <p:nvGrpSpPr>
          <p:cNvPr id="266" name="Shape 266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descr="Image" id="267" name="Shape 2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" name="Shape 268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</a:p>
          </p:txBody>
        </p:sp>
      </p:grpSp>
      <p:sp>
        <p:nvSpPr>
          <p:cNvPr id="269" name="Shape 269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71" name="Shape 271"/>
          <p:cNvGrpSpPr/>
          <p:nvPr/>
        </p:nvGrpSpPr>
        <p:grpSpPr>
          <a:xfrm>
            <a:off x="6476173" y="1919764"/>
            <a:ext cx="1286627" cy="1599899"/>
            <a:chOff x="0" y="0"/>
            <a:chExt cx="3431004" cy="4266397"/>
          </a:xfrm>
        </p:grpSpPr>
        <p:pic>
          <p:nvPicPr>
            <p:cNvPr descr="Image" id="272" name="Shape 2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3431004" cy="34310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Shape 273"/>
            <p:cNvSpPr txBox="1"/>
            <p:nvPr/>
          </p:nvSpPr>
          <p:spPr>
            <a:xfrm>
              <a:off x="1196673" y="3639997"/>
              <a:ext cx="104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</a:t>
              </a:r>
            </a:p>
          </p:txBody>
        </p:sp>
      </p:grpSp>
      <p:pic>
        <p:nvPicPr>
          <p:cNvPr descr="Image" id="274" name="Shape 2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ct val="250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picture?</a:t>
            </a:r>
          </a:p>
        </p:txBody>
      </p:sp>
      <p:sp>
        <p:nvSpPr>
          <p:cNvPr id="280" name="Shape 280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82" name="Shape 2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4732" y="2288381"/>
            <a:ext cx="1232635" cy="92309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/>
        </p:nvSpPr>
        <p:spPr>
          <a:xfrm>
            <a:off x="6685771" y="2478275"/>
            <a:ext cx="12708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ct val="250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CAT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</a:p>
        </p:txBody>
      </p:sp>
      <p:pic>
        <p:nvPicPr>
          <p:cNvPr descr="Image" id="286" name="Shape 2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ct val="250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number?</a:t>
            </a:r>
          </a:p>
        </p:txBody>
      </p:sp>
      <p:sp>
        <p:nvSpPr>
          <p:cNvPr id="292" name="Shape 292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ct val="250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</a:p>
        </p:txBody>
      </p:sp>
      <p:pic>
        <p:nvPicPr>
          <p:cNvPr descr="Image" id="297" name="Shape 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8" name="Shape 2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ct val="25000"/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</a:p>
        </p:txBody>
      </p:sp>
      <p:sp>
        <p:nvSpPr>
          <p:cNvPr id="304" name="Shape 304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6" name="Shape 306"/>
          <p:cNvSpPr txBox="1"/>
          <p:nvPr/>
        </p:nvSpPr>
        <p:spPr>
          <a:xfrm>
            <a:off x="6635097" y="2478286"/>
            <a:ext cx="12852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ct val="250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? points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1205050" y="3159748"/>
            <a:ext cx="9357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information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6877507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1028032" y="2478286"/>
            <a:ext cx="1289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ct val="250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4 hours</a:t>
            </a:r>
          </a:p>
        </p:txBody>
      </p:sp>
      <p:pic>
        <p:nvPicPr>
          <p:cNvPr descr="Image" id="310" name="Shape 3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Shape 316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Shape 317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ct val="250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</a:p>
        </p:txBody>
      </p:sp>
      <p:pic>
        <p:nvPicPr>
          <p:cNvPr descr="Image" id="320" name="Shape 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ct val="25000"/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Machine need lots of training</a:t>
            </a:r>
          </a:p>
        </p:txBody>
      </p:sp>
      <p:pic>
        <p:nvPicPr>
          <p:cNvPr descr="Image" id="322" name="Shape 3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27" name="Shape 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7060" y="1903220"/>
            <a:ext cx="1769052" cy="16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ct val="25000"/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Machine need lots of training</a:t>
            </a:r>
          </a:p>
        </p:txBody>
      </p:sp>
      <p:pic>
        <p:nvPicPr>
          <p:cNvPr descr="Image" id="329" name="Shape 3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6394" y="1914172"/>
            <a:ext cx="2753228" cy="206492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/>
          <p:nvPr/>
        </p:nvSpPr>
        <p:spPr>
          <a:xfrm>
            <a:off x="4027154" y="2574562"/>
            <a:ext cx="13725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3787149" y="3127175"/>
            <a:ext cx="13725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ct val="25000"/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training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6836184" y="1763316"/>
            <a:ext cx="11844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ct val="25000"/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Model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1180488" y="4026684"/>
            <a:ext cx="23451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ct val="25000"/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Labeled dataset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9" name="Shape 339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0" name="Shape 340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ct val="250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</a:p>
        </p:txBody>
      </p:sp>
      <p:pic>
        <p:nvPicPr>
          <p:cNvPr descr="Image" id="343" name="Shape 3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400" y="22681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44" name="Shape 3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ct val="25000"/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</a:p>
        </p:txBody>
      </p:sp>
      <p:pic>
        <p:nvPicPr>
          <p:cNvPr descr="Image" id="346" name="Shape 3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47" name="Shape 3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48" name="Shape 3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49" name="Shape 3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ct val="25000"/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889157" y="3549951"/>
            <a:ext cx="1802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ct val="25000"/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Test dataset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ct val="25000"/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</a:p>
        </p:txBody>
      </p:sp>
      <p:sp>
        <p:nvSpPr>
          <p:cNvPr id="357" name="Shape 357"/>
          <p:cNvSpPr/>
          <p:nvPr/>
        </p:nvSpPr>
        <p:spPr>
          <a:xfrm>
            <a:off x="2654669" y="221753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5461567" y="221753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9" name="Shape 359"/>
          <p:cNvSpPr txBox="1"/>
          <p:nvPr/>
        </p:nvSpPr>
        <p:spPr>
          <a:xfrm>
            <a:off x="6715040" y="2183606"/>
            <a:ext cx="12852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ct val="250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? points</a:t>
            </a:r>
          </a:p>
        </p:txBody>
      </p:sp>
      <p:sp>
        <p:nvSpPr>
          <p:cNvPr id="360" name="Shape 360"/>
          <p:cNvSpPr txBox="1"/>
          <p:nvPr/>
        </p:nvSpPr>
        <p:spPr>
          <a:xfrm>
            <a:off x="3608017" y="3988660"/>
            <a:ext cx="12660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Training dataset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6957449" y="286506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1107975" y="2183606"/>
            <a:ext cx="1289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ct val="250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4 hours</a:t>
            </a:r>
          </a:p>
        </p:txBody>
      </p:sp>
      <p:pic>
        <p:nvPicPr>
          <p:cNvPr descr="Image" id="363" name="Shape 3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6417" y="1617470"/>
            <a:ext cx="1769051" cy="166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4" name="Shape 364"/>
          <p:cNvGraphicFramePr/>
          <p:nvPr/>
        </p:nvGraphicFramePr>
        <p:xfrm>
          <a:off x="1129603" y="3424238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{64663976-FB1C-474F-9406-AEDE5713AAD6}</a:tableStyleId>
              </a:tblPr>
              <a:tblGrid>
                <a:gridCol w="1138025"/>
                <a:gridCol w="1138025"/>
              </a:tblGrid>
              <a:tr h="272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Hours (x)</a:t>
                      </a:r>
                    </a:p>
                  </a:txBody>
                  <a:tcPr marT="19050" marB="19050" marR="19050" marL="190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Points (y)</a:t>
                      </a:r>
                    </a:p>
                  </a:txBody>
                  <a:tcPr marT="19050" marB="19050" marR="19050" marL="19050" anchor="ctr"/>
                </a:tc>
              </a:tr>
              <a:tr h="272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19050" marB="19050" marR="19050" marL="190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" sz="1100" u="none" cap="none" strike="noStrike"/>
                        <a:t>2</a:t>
                      </a:r>
                    </a:p>
                  </a:txBody>
                  <a:tcPr marT="19050" marB="19050" marR="19050" marL="19050" anchor="ctr"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</a:tr>
              <a:tr h="272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19050" marB="19050" marR="19050" marL="190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" sz="1100" u="none" cap="none" strike="noStrike"/>
                        <a:t>4</a:t>
                      </a:r>
                    </a:p>
                  </a:txBody>
                  <a:tcPr marT="19050" marB="19050" marR="19050" marL="19050" anchor="ctr"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</a:tr>
              <a:tr h="272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19050" marB="19050" marR="19050" marL="190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" sz="1100" u="none" cap="none" strike="noStrike"/>
                        <a:t>6</a:t>
                      </a:r>
                    </a:p>
                  </a:txBody>
                  <a:tcPr marT="19050" marB="19050" marR="19050" marL="19050" anchor="ctr"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</a:tr>
              <a:tr h="272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19050" marB="19050" marR="19050" marL="190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" sz="1100" u="none" cap="none" strike="noStrike"/>
                        <a:t>?</a:t>
                      </a:r>
                    </a:p>
                  </a:txBody>
                  <a:tcPr marT="19050" marB="19050" marR="19050" marL="19050" anchor="ctr"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B cap="flat" cmpd="sng" w="12700">
                      <a:solidFill>
                        <a:srgbClr val="60606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365" name="Shape 365"/>
          <p:cNvSpPr txBox="1"/>
          <p:nvPr/>
        </p:nvSpPr>
        <p:spPr>
          <a:xfrm>
            <a:off x="3634506" y="4520037"/>
            <a:ext cx="9870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Test dataset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Call for Comments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Please feel free to add comments directly on these slides.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x="2147691" y="140639"/>
            <a:ext cx="24207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Install </a:t>
            </a:r>
          </a:p>
        </p:txBody>
      </p:sp>
      <p:pic>
        <p:nvPicPr>
          <p:cNvPr descr="Image" id="371" name="Shape 3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1559" y="144261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72" name="Shape 3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3378" y="1282091"/>
            <a:ext cx="7270504" cy="3226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73" name="Shape 3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39050" y="272366"/>
            <a:ext cx="2578217" cy="700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78" name="Shape 3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79" name="Shape 3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 txBox="1"/>
          <p:nvPr/>
        </p:nvSpPr>
        <p:spPr>
          <a:xfrm>
            <a:off x="5555050" y="2022540"/>
            <a:ext cx="27243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2: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 Model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63" name="Shape 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4" name="Shape 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sp>
        <p:nvSpPr>
          <p:cNvPr id="166" name="Shape 166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indent="0" lvl="0" marL="0" rtl="0">
              <a:spcBef>
                <a:spcPts val="0"/>
              </a:spcBef>
              <a:buClr>
                <a:schemeClr val="lt1"/>
              </a:buClr>
              <a:buSzPct val="25000"/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descr="Image" id="167" name="Shape 16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2580000" y="1988975"/>
            <a:ext cx="3926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1:Overview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ML?</a:t>
            </a:r>
          </a:p>
        </p:txBody>
      </p:sp>
      <p:pic>
        <p:nvPicPr>
          <p:cNvPr descr="Image" id="174" name="Shape 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3256" y="1752063"/>
            <a:ext cx="2754109" cy="259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</a:p>
        </p:txBody>
      </p:sp>
      <p:pic>
        <p:nvPicPr>
          <p:cNvPr descr="Image" id="180" name="Shape 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ct val="250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</a:p>
        </p:txBody>
      </p:sp>
      <p:pic>
        <p:nvPicPr>
          <p:cNvPr descr="Image" id="186" name="Shape 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Shape 187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descr="Image" id="188" name="Shape 18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Shape 189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</a:p>
          </p:txBody>
        </p:sp>
      </p:grpSp>
      <p:sp>
        <p:nvSpPr>
          <p:cNvPr id="190" name="Shape 190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ct val="250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</a:p>
        </p:txBody>
      </p:sp>
      <p:pic>
        <p:nvPicPr>
          <p:cNvPr descr="Image" id="196" name="Shape 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Shape 197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descr="Image" id="198" name="Shape 1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Shape 199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</a:p>
          </p:txBody>
        </p:sp>
      </p:grpSp>
      <p:grpSp>
        <p:nvGrpSpPr>
          <p:cNvPr id="200" name="Shape 200"/>
          <p:cNvGrpSpPr/>
          <p:nvPr/>
        </p:nvGrpSpPr>
        <p:grpSpPr>
          <a:xfrm>
            <a:off x="6570988" y="2184377"/>
            <a:ext cx="1401432" cy="1165622"/>
            <a:chOff x="0" y="0"/>
            <a:chExt cx="3737152" cy="3108324"/>
          </a:xfrm>
        </p:grpSpPr>
        <p:pic>
          <p:nvPicPr>
            <p:cNvPr descr="Image" id="201" name="Shape 2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3737152" cy="2066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Shape 202"/>
            <p:cNvSpPr txBox="1"/>
            <p:nvPr/>
          </p:nvSpPr>
          <p:spPr>
            <a:xfrm>
              <a:off x="1348652" y="2481924"/>
              <a:ext cx="104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</a:t>
              </a:r>
            </a:p>
          </p:txBody>
        </p:sp>
      </p:grpSp>
      <p:sp>
        <p:nvSpPr>
          <p:cNvPr id="203" name="Shape 203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ct val="250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dress?</a:t>
            </a:r>
          </a:p>
        </p:txBody>
      </p:sp>
      <p:pic>
        <p:nvPicPr>
          <p:cNvPr descr="Image" id="210" name="Shape 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Shape 211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descr="Image" id="212" name="Shape 2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Shape 213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</a:p>
          </p:txBody>
        </p:sp>
      </p:grpSp>
      <p:sp>
        <p:nvSpPr>
          <p:cNvPr id="214" name="Shape 214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15" name="Shape 215"/>
          <p:cNvGrpSpPr/>
          <p:nvPr/>
        </p:nvGrpSpPr>
        <p:grpSpPr>
          <a:xfrm>
            <a:off x="5381625" y="1919764"/>
            <a:ext cx="2381174" cy="1599899"/>
            <a:chOff x="0" y="0"/>
            <a:chExt cx="6349797" cy="4266397"/>
          </a:xfrm>
        </p:grpSpPr>
        <p:sp>
          <p:nvSpPr>
            <p:cNvPr id="216" name="Shape 216"/>
            <p:cNvSpPr/>
            <p:nvPr/>
          </p:nvSpPr>
          <p:spPr>
            <a:xfrm>
              <a:off x="0" y="157987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17" name="Shape 217"/>
            <p:cNvGrpSpPr/>
            <p:nvPr/>
          </p:nvGrpSpPr>
          <p:grpSpPr>
            <a:xfrm>
              <a:off x="2918793" y="0"/>
              <a:ext cx="3431004" cy="4266397"/>
              <a:chOff x="0" y="0"/>
              <a:chExt cx="3431004" cy="4266397"/>
            </a:xfrm>
          </p:grpSpPr>
          <p:pic>
            <p:nvPicPr>
              <p:cNvPr descr="Image" id="218" name="Shape 21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0" y="0"/>
                <a:ext cx="3431004" cy="34310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9" name="Shape 219"/>
              <p:cNvSpPr txBox="1"/>
              <p:nvPr/>
            </p:nvSpPr>
            <p:spPr>
              <a:xfrm>
                <a:off x="1196673" y="3639997"/>
                <a:ext cx="1043100" cy="62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Infer</a:t>
                </a: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ct val="250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picture?</a:t>
            </a:r>
          </a:p>
        </p:txBody>
      </p:sp>
      <p:pic>
        <p:nvPicPr>
          <p:cNvPr descr="Image" id="225" name="Shape 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Shape 226"/>
          <p:cNvGrpSpPr/>
          <p:nvPr/>
        </p:nvGrpSpPr>
        <p:grpSpPr>
          <a:xfrm>
            <a:off x="1166564" y="2288381"/>
            <a:ext cx="2500087" cy="1106266"/>
            <a:chOff x="-1" y="0"/>
            <a:chExt cx="6666900" cy="2950044"/>
          </a:xfrm>
        </p:grpSpPr>
        <p:sp>
          <p:nvSpPr>
            <p:cNvPr id="227" name="Shape 227"/>
            <p:cNvSpPr/>
            <p:nvPr/>
          </p:nvSpPr>
          <p:spPr>
            <a:xfrm>
              <a:off x="3755099" y="596900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Image" id="228" name="Shape 2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5115" y="0"/>
              <a:ext cx="3287026" cy="2461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Shape 229"/>
            <p:cNvSpPr txBox="1"/>
            <p:nvPr/>
          </p:nvSpPr>
          <p:spPr>
            <a:xfrm>
              <a:off x="-1" y="2323644"/>
              <a:ext cx="36978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Image information</a:t>
              </a:r>
            </a:p>
          </p:txBody>
        </p:sp>
      </p:grpSp>
      <p:grpSp>
        <p:nvGrpSpPr>
          <p:cNvPr id="230" name="Shape 230"/>
          <p:cNvGrpSpPr/>
          <p:nvPr/>
        </p:nvGrpSpPr>
        <p:grpSpPr>
          <a:xfrm>
            <a:off x="5381625" y="2478281"/>
            <a:ext cx="2104481" cy="916366"/>
            <a:chOff x="0" y="-12"/>
            <a:chExt cx="5611948" cy="2443643"/>
          </a:xfrm>
        </p:grpSpPr>
        <p:sp>
          <p:nvSpPr>
            <p:cNvPr id="231" name="Shape 231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2" name="Shape 232"/>
            <p:cNvSpPr txBox="1"/>
            <p:nvPr/>
          </p:nvSpPr>
          <p:spPr>
            <a:xfrm>
              <a:off x="2911850" y="-12"/>
              <a:ext cx="24846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SzPct val="25000"/>
                <a:buFont typeface="Gill Sans"/>
                <a:buNone/>
              </a:pPr>
              <a:r>
                <a:rPr b="0" i="1" lang="en" sz="3400" u="none" cap="none" strike="noStrik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CAT</a:t>
              </a:r>
            </a:p>
          </p:txBody>
        </p:sp>
        <p:sp>
          <p:nvSpPr>
            <p:cNvPr id="233" name="Shape 233"/>
            <p:cNvSpPr txBox="1"/>
            <p:nvPr/>
          </p:nvSpPr>
          <p:spPr>
            <a:xfrm>
              <a:off x="3477748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